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17988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20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8019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56290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61178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61315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10119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19823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31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61237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0050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EE54E-D3F2-4153-BC47-2DBB28B5CB01}" type="datetimeFigureOut">
              <a:rPr lang="es-MX" smtClean="0"/>
              <a:t>27/10/2025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592A9-ABDE-4E66-BEAD-A7E281C6845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6153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788471" y="-4201"/>
            <a:ext cx="4615058" cy="1207679"/>
          </a:xfr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s-MX" sz="40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ALCALDÍA TLALPAN</a:t>
            </a:r>
            <a:br>
              <a:rPr lang="es-MX" sz="4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s-MX" sz="2400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Secretaría Técnica </a:t>
            </a:r>
            <a:r>
              <a:rPr lang="es-MX" sz="3600" b="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es-MX" sz="3600" dirty="0">
              <a:solidFill>
                <a:schemeClr val="accent4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618067" y="1912825"/>
            <a:ext cx="11133668" cy="4902284"/>
          </a:xfrm>
        </p:spPr>
        <p:txBody>
          <a:bodyPr>
            <a:normAutofit fontScale="92500" lnSpcReduction="20000"/>
          </a:bodyPr>
          <a:lstStyle/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9a SESIÓN ORDINARIA </a:t>
            </a:r>
          </a:p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DEL III CONCEJO DE ALCALDÍA DE TLALPAN</a:t>
            </a:r>
          </a:p>
          <a:p>
            <a:r>
              <a:rPr lang="es-ES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MIÉRCOLES</a:t>
            </a:r>
            <a:r>
              <a:rPr lang="es-MX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29 DE OCTUBRE</a:t>
            </a:r>
          </a:p>
          <a:p>
            <a:r>
              <a:rPr lang="es-MX" sz="32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LAS 19:00 HRS</a:t>
            </a:r>
          </a:p>
          <a:p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s-ES" sz="3200" b="1" dirty="0">
                <a:latin typeface="Arial" panose="020B0604020202020204" pitchFamily="34" charset="0"/>
                <a:cs typeface="Arial" panose="020B0604020202020204" pitchFamily="34" charset="0"/>
              </a:rPr>
              <a:t>SALÓN DE CABILDOS</a:t>
            </a:r>
            <a:r>
              <a:rPr lang="es-MX" sz="3200" b="1" dirty="0"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endParaRPr lang="es-MX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MX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Plaza de la Constitución núm.1, primer piso, Tlalpan Centro I</a:t>
            </a:r>
          </a:p>
          <a:p>
            <a:r>
              <a:rPr lang="es-MX" sz="19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Alcaldía Tlalpan.</a:t>
            </a:r>
          </a:p>
          <a:p>
            <a:endParaRPr lang="es-MX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MX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 LA SESIÓN SERÁ TRANSMITIDA EN VIVIO EN: </a:t>
            </a:r>
            <a:r>
              <a:rPr lang="es-MX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https://www.facebook.com/TlalpanAl/</a:t>
            </a:r>
            <a:endParaRPr lang="es-MX" sz="1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MX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s-MX" sz="1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MX" sz="1400" b="1" dirty="0">
                <a:latin typeface="Arial" panose="020B0604020202020204" pitchFamily="34" charset="0"/>
                <a:cs typeface="Arial" panose="020B0604020202020204" pitchFamily="34" charset="0"/>
              </a:rPr>
              <a:t> Alcaldía Tlalpan                                               www.talpan.gob.mx</a:t>
            </a:r>
            <a:endParaRPr lang="es-MX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dirty="0"/>
          </a:p>
        </p:txBody>
      </p:sp>
      <p:cxnSp>
        <p:nvCxnSpPr>
          <p:cNvPr id="5" name="Conector recto 4"/>
          <p:cNvCxnSpPr/>
          <p:nvPr/>
        </p:nvCxnSpPr>
        <p:spPr>
          <a:xfrm>
            <a:off x="1119345" y="1472424"/>
            <a:ext cx="9758572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2" name="Imagen 11" descr="facebook logo, facebook, social media, communication ...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893" y="6503280"/>
            <a:ext cx="334992" cy="334992"/>
          </a:xfrm>
          <a:prstGeom prst="rect">
            <a:avLst/>
          </a:prstGeom>
        </p:spPr>
      </p:pic>
      <p:pic>
        <p:nvPicPr>
          <p:cNvPr id="13" name="Imagen 12" descr="Internet World Global · Free vector graphic on Pixabay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737230" y="6490180"/>
            <a:ext cx="324929" cy="324929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rcRect t="9936"/>
          <a:stretch/>
        </p:blipFill>
        <p:spPr>
          <a:xfrm>
            <a:off x="63937" y="39603"/>
            <a:ext cx="3477110" cy="1432822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9A45358B-E944-87E0-D978-BC9A1C0A9AD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99943" y="39603"/>
            <a:ext cx="3628120" cy="94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808392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75</Words>
  <Application>Microsoft Office PowerPoint</Application>
  <PresentationFormat>Panorámica</PresentationFormat>
  <Paragraphs>15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ALCALDÍA TLALPAN Secretaría Técnica  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ALCALDÍA TLALPAN Secretaría Técnica</dc:title>
  <dc:creator>Usuario</dc:creator>
  <cp:lastModifiedBy>Fabiola Donají Meza Ampudia</cp:lastModifiedBy>
  <cp:revision>17</cp:revision>
  <cp:lastPrinted>2025-08-26T20:54:28Z</cp:lastPrinted>
  <dcterms:created xsi:type="dcterms:W3CDTF">2024-10-25T18:47:03Z</dcterms:created>
  <dcterms:modified xsi:type="dcterms:W3CDTF">2025-10-27T21:21:09Z</dcterms:modified>
</cp:coreProperties>
</file>